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03515-B24C-4A94-8350-D686AF935A10}" type="datetimeFigureOut">
              <a:rPr lang="en-US" smtClean="0"/>
              <a:t>1/14/2009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0BEAA-6268-4487-842F-20DA02ECEF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BEAA-6268-4487-842F-20DA02ECEF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BEAA-6268-4487-842F-20DA02ECEF0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BEAA-6268-4487-842F-20DA02ECEF0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BEAA-6268-4487-842F-20DA02ECEF0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BEAA-6268-4487-842F-20DA02ECEF0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BEAA-6268-4487-842F-20DA02ECEF0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AAFB97-889A-48C2-B682-B4F4E2ACF27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8DA31-852C-438A-A9A8-B9B7F755FE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10F6A-8A6F-4679-B9CD-D9D447F5F4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2C631-A1D5-4D4E-AFC6-12CF80720F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DC6A0-295D-4F37-8DA3-BAA32FB1F3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6C449-40D4-4851-A365-CD986E0E983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159B7-2422-48FF-98A6-078E92FE7C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D36E-600F-4A61-BE97-A221DA288A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2357A-F9AC-4F62-BDF4-8663268267B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E057-9756-4DB1-86E2-606DFBFFD3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29EB5-DAF2-44FB-9B47-1E5DB8AFDB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2451D6-7184-4B24-96FE-0B4F0214EFF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 Qur’an Al Kareem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ar-SA" b="1" dirty="0" smtClean="0">
                <a:solidFill>
                  <a:schemeClr val="tx1"/>
                </a:solidFill>
                <a:cs typeface="Traditional Arabic" pitchFamily="2" charset="-78"/>
              </a:rPr>
              <a:t>القرآن الكريم 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Names of The Quran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en-US" b="1" dirty="0" smtClean="0"/>
          </a:p>
          <a:p>
            <a:pPr marL="609600" indent="-609600">
              <a:buNone/>
            </a:pPr>
            <a:r>
              <a:rPr lang="en-US" b="1" dirty="0" smtClean="0"/>
              <a:t>Al - Qur’an	 </a:t>
            </a:r>
            <a:r>
              <a:rPr lang="ar-SA" b="1" dirty="0" smtClean="0"/>
              <a:t>القرآن</a:t>
            </a:r>
            <a:endParaRPr lang="en-US" dirty="0" smtClean="0"/>
          </a:p>
          <a:p>
            <a:pPr marL="609600" indent="-609600">
              <a:buNone/>
            </a:pPr>
            <a:r>
              <a:rPr lang="en-US" b="1" dirty="0" smtClean="0"/>
              <a:t>Al - Kitab 	 </a:t>
            </a:r>
            <a:r>
              <a:rPr lang="ar-SA" b="1" dirty="0" smtClean="0"/>
              <a:t>الكتاب</a:t>
            </a:r>
            <a:endParaRPr lang="en-US" dirty="0" smtClean="0"/>
          </a:p>
          <a:p>
            <a:pPr marL="609600" indent="-609600">
              <a:buNone/>
            </a:pPr>
            <a:r>
              <a:rPr lang="en-US" b="1" dirty="0" smtClean="0"/>
              <a:t>Al - Furqan	 </a:t>
            </a:r>
            <a:r>
              <a:rPr lang="ar-SA" b="1" dirty="0" smtClean="0"/>
              <a:t>الفرقان</a:t>
            </a:r>
            <a:endParaRPr lang="en-US" dirty="0" smtClean="0"/>
          </a:p>
          <a:p>
            <a:pPr marL="609600" indent="-609600">
              <a:buNone/>
            </a:pPr>
            <a:r>
              <a:rPr lang="en-US" b="1" dirty="0" smtClean="0"/>
              <a:t>Al - Dikr 		 </a:t>
            </a:r>
            <a:r>
              <a:rPr lang="ar-SA" b="1" dirty="0" smtClean="0"/>
              <a:t>الذكر</a:t>
            </a:r>
            <a:r>
              <a:rPr lang="en-US" b="1" dirty="0" smtClean="0"/>
              <a:t>	</a:t>
            </a:r>
            <a:endParaRPr lang="en-US" dirty="0" smtClean="0"/>
          </a:p>
          <a:p>
            <a:pPr marL="609600" indent="-609600">
              <a:buNone/>
            </a:pPr>
            <a:r>
              <a:rPr lang="en-US" b="1" dirty="0" smtClean="0"/>
              <a:t>Al - Tanzeel 	 </a:t>
            </a:r>
            <a:r>
              <a:rPr lang="ar-SA" b="1" dirty="0" smtClean="0"/>
              <a:t>التنْزيل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Revealed this 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ar-SA" sz="2800" b="1" dirty="0" smtClean="0"/>
              <a:t>الله الذي أنزل الكتاب بالحق والميزان</a:t>
            </a:r>
          </a:p>
          <a:p>
            <a:pPr algn="ctr">
              <a:lnSpc>
                <a:spcPct val="80000"/>
              </a:lnSpc>
              <a:buNone/>
            </a:pPr>
            <a:r>
              <a:rPr lang="ar-SA" sz="2800" b="1" dirty="0" smtClean="0"/>
              <a:t>(سورة الشورى: 17)</a:t>
            </a:r>
            <a:endParaRPr lang="en-US" sz="2800" dirty="0" smtClean="0"/>
          </a:p>
          <a:p>
            <a:pPr algn="ctr">
              <a:lnSpc>
                <a:spcPct val="80000"/>
              </a:lnSpc>
              <a:buNone/>
            </a:pPr>
            <a:r>
              <a:rPr lang="en-US" sz="2800" dirty="0" smtClean="0"/>
              <a:t>Allah is the One who has sent down the Book with truth and the Balance as well.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800" b="1" dirty="0" smtClean="0"/>
              <a:t> </a:t>
            </a:r>
            <a:endParaRPr lang="ar-SA" sz="2800" b="1" dirty="0" smtClean="0"/>
          </a:p>
          <a:p>
            <a:pPr algn="ctr">
              <a:lnSpc>
                <a:spcPct val="80000"/>
              </a:lnSpc>
              <a:buNone/>
            </a:pPr>
            <a:r>
              <a:rPr lang="ar-SA" sz="2800" b="1" dirty="0" smtClean="0"/>
              <a:t>تنْزيل الكتاب من الله العزيز الحكيم إنا أنزلنا إليك الكتاب بالحق فاعبد الله مخلصا له الدين</a:t>
            </a:r>
          </a:p>
          <a:p>
            <a:pPr algn="ctr">
              <a:lnSpc>
                <a:spcPct val="80000"/>
              </a:lnSpc>
              <a:buNone/>
            </a:pPr>
            <a:r>
              <a:rPr lang="ar-SA" sz="2800" b="1" dirty="0" smtClean="0"/>
              <a:t>(سورة الزمر: 1-2)</a:t>
            </a:r>
            <a:endParaRPr lang="en-US" sz="2800" dirty="0" smtClean="0"/>
          </a:p>
          <a:p>
            <a:pPr algn="ctr">
              <a:lnSpc>
                <a:spcPct val="80000"/>
              </a:lnSpc>
              <a:buNone/>
            </a:pPr>
            <a:r>
              <a:rPr lang="en-US" sz="2800" dirty="0" smtClean="0"/>
              <a:t>This is the revelation of the Book from Allah, the Mighty, the Wise. Surely We have revealed the Book to You with truth; so worship Allah making your submission exclusive for Him. </a:t>
            </a: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Quran in its real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ar-SA" b="1" dirty="0" smtClean="0"/>
              <a:t>إنا نحن نزلنا الذكر وإنا له لحافظون</a:t>
            </a:r>
          </a:p>
          <a:p>
            <a:pPr algn="ctr">
              <a:buNone/>
            </a:pPr>
            <a:r>
              <a:rPr lang="ar-SA" b="1" dirty="0" smtClean="0"/>
              <a:t>(سورة الحجر: 9)</a:t>
            </a:r>
            <a:endParaRPr lang="en-US" b="1" dirty="0"/>
          </a:p>
          <a:p>
            <a:pPr algn="ctr">
              <a:buNone/>
            </a:pPr>
            <a:r>
              <a:rPr lang="en-US" dirty="0" smtClean="0"/>
              <a:t>We, Ourselves, have sent down the Dhikr (Qur’an), and We are there to protect it. 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Is the Quran the Source of Islamic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en-US" b="1" dirty="0" smtClean="0"/>
          </a:p>
          <a:p>
            <a:pPr algn="ctr">
              <a:lnSpc>
                <a:spcPct val="80000"/>
              </a:lnSpc>
              <a:buNone/>
            </a:pPr>
            <a:r>
              <a:rPr lang="ar-SA" b="1" dirty="0" smtClean="0"/>
              <a:t>ذلك الكتاب لاريب فيه هدى للمتقين</a:t>
            </a:r>
            <a:endParaRPr lang="en-US" b="1" dirty="0" smtClean="0"/>
          </a:p>
          <a:p>
            <a:pPr algn="ctr">
              <a:lnSpc>
                <a:spcPct val="80000"/>
              </a:lnSpc>
              <a:buNone/>
            </a:pPr>
            <a:r>
              <a:rPr lang="ar-SA" b="1" dirty="0" smtClean="0"/>
              <a:t>(سورة البقرة: 2)</a:t>
            </a:r>
            <a:endParaRPr lang="en-US" dirty="0" smtClean="0"/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This Book has no doubt in it – a guidance for the God-fearing.</a:t>
            </a:r>
          </a:p>
          <a:p>
            <a:pPr algn="ctr">
              <a:lnSpc>
                <a:spcPct val="80000"/>
              </a:lnSpc>
              <a:buNone/>
            </a:pPr>
            <a:endParaRPr lang="ar-SA" b="1" dirty="0" smtClean="0"/>
          </a:p>
          <a:p>
            <a:pPr algn="ctr">
              <a:lnSpc>
                <a:spcPct val="80000"/>
              </a:lnSpc>
              <a:buNone/>
            </a:pPr>
            <a:r>
              <a:rPr lang="ar-SA" b="1" dirty="0" smtClean="0">
                <a:cs typeface="Traditional Arabic" pitchFamily="2" charset="-78"/>
              </a:rPr>
              <a:t>فاحكم بينهم بما أنزل الله</a:t>
            </a:r>
            <a:endParaRPr lang="en-US" b="1" dirty="0" smtClean="0">
              <a:cs typeface="Traditional Arabic" pitchFamily="2" charset="-78"/>
            </a:endParaRPr>
          </a:p>
          <a:p>
            <a:pPr algn="ctr">
              <a:lnSpc>
                <a:spcPct val="80000"/>
              </a:lnSpc>
              <a:buNone/>
            </a:pPr>
            <a:r>
              <a:rPr lang="ar-SA" b="1" dirty="0" smtClean="0">
                <a:cs typeface="Traditional Arabic" pitchFamily="2" charset="-78"/>
              </a:rPr>
              <a:t> </a:t>
            </a:r>
            <a:r>
              <a:rPr lang="ar-SA" b="1" dirty="0" smtClean="0"/>
              <a:t>(سورة المائدة: 48)</a:t>
            </a:r>
            <a:endParaRPr lang="en-US" dirty="0" smtClean="0"/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So, judge between them according to what Allah has sent down.</a:t>
            </a:r>
            <a:endParaRPr lang="ar-SA" b="1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55"/>
            <a:ext cx="8229600" cy="6277970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/>
              <a:t>وهذا كتاب أنزلناه مبرك فاتبعوه</a:t>
            </a:r>
            <a:endParaRPr lang="en-US" b="1" dirty="0" smtClean="0"/>
          </a:p>
          <a:p>
            <a:pPr algn="ctr">
              <a:buNone/>
            </a:pPr>
            <a:r>
              <a:rPr lang="ar-SA" b="1" dirty="0" smtClean="0"/>
              <a:t>(سورة الأنعام: 15)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And this (Qur’an) is a blessed Book, We have sent down. So, follow it and fear Allah, so that you may be favored with mercy.</a:t>
            </a:r>
          </a:p>
          <a:p>
            <a:pPr algn="ctr">
              <a:buNone/>
            </a:pPr>
            <a:endParaRPr lang="ar-SA" b="1" dirty="0" smtClean="0"/>
          </a:p>
          <a:p>
            <a:pPr algn="ctr">
              <a:buNone/>
            </a:pPr>
            <a:r>
              <a:rPr lang="ar-SA" b="1" dirty="0" smtClean="0"/>
              <a:t>إن هذا القرآن يهدي للتي هي أقوم</a:t>
            </a:r>
            <a:endParaRPr lang="en-US" b="1" dirty="0" smtClean="0"/>
          </a:p>
          <a:p>
            <a:pPr algn="ctr">
              <a:buNone/>
            </a:pPr>
            <a:r>
              <a:rPr lang="ar-SA" b="1" dirty="0" smtClean="0"/>
              <a:t>(سورة بني إسرائيل: 9)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Surely, this Qur’an guides to something that is most straightforward.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mic Template (2)">
  <a:themeElements>
    <a:clrScheme name="Office Theme 1">
      <a:dk1>
        <a:srgbClr val="757575"/>
      </a:dk1>
      <a:lt1>
        <a:srgbClr val="FFFFFF"/>
      </a:lt1>
      <a:dk2>
        <a:srgbClr val="A0522D"/>
      </a:dk2>
      <a:lt2>
        <a:srgbClr val="FFFFFF"/>
      </a:lt2>
      <a:accent1>
        <a:srgbClr val="D1764F"/>
      </a:accent1>
      <a:accent2>
        <a:srgbClr val="EE6007"/>
      </a:accent2>
      <a:accent3>
        <a:srgbClr val="CDB3AD"/>
      </a:accent3>
      <a:accent4>
        <a:srgbClr val="DADADA"/>
      </a:accent4>
      <a:accent5>
        <a:srgbClr val="E5BDB2"/>
      </a:accent5>
      <a:accent6>
        <a:srgbClr val="D85606"/>
      </a:accent6>
      <a:hlink>
        <a:srgbClr val="E2AB91"/>
      </a:hlink>
      <a:folHlink>
        <a:srgbClr val="FA9C61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757575"/>
        </a:dk1>
        <a:lt1>
          <a:srgbClr val="FFFFFF"/>
        </a:lt1>
        <a:dk2>
          <a:srgbClr val="A0522D"/>
        </a:dk2>
        <a:lt2>
          <a:srgbClr val="FFFFFF"/>
        </a:lt2>
        <a:accent1>
          <a:srgbClr val="D1764F"/>
        </a:accent1>
        <a:accent2>
          <a:srgbClr val="EE6007"/>
        </a:accent2>
        <a:accent3>
          <a:srgbClr val="CDB3AD"/>
        </a:accent3>
        <a:accent4>
          <a:srgbClr val="DADADA"/>
        </a:accent4>
        <a:accent5>
          <a:srgbClr val="E5BDB2"/>
        </a:accent5>
        <a:accent6>
          <a:srgbClr val="D85606"/>
        </a:accent6>
        <a:hlink>
          <a:srgbClr val="E2AB91"/>
        </a:hlink>
        <a:folHlink>
          <a:srgbClr val="FA9C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57575"/>
        </a:dk1>
        <a:lt1>
          <a:srgbClr val="FFFFFF"/>
        </a:lt1>
        <a:dk2>
          <a:srgbClr val="A0522D"/>
        </a:dk2>
        <a:lt2>
          <a:srgbClr val="FFFFFF"/>
        </a:lt2>
        <a:accent1>
          <a:srgbClr val="C04D60"/>
        </a:accent1>
        <a:accent2>
          <a:srgbClr val="E68719"/>
        </a:accent2>
        <a:accent3>
          <a:srgbClr val="CDB3AD"/>
        </a:accent3>
        <a:accent4>
          <a:srgbClr val="DADADA"/>
        </a:accent4>
        <a:accent5>
          <a:srgbClr val="DCB2B6"/>
        </a:accent5>
        <a:accent6>
          <a:srgbClr val="D07A16"/>
        </a:accent6>
        <a:hlink>
          <a:srgbClr val="EAA17D"/>
        </a:hlink>
        <a:folHlink>
          <a:srgbClr val="E7C2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57575"/>
        </a:dk1>
        <a:lt1>
          <a:srgbClr val="FFFFFF"/>
        </a:lt1>
        <a:dk2>
          <a:srgbClr val="A0522D"/>
        </a:dk2>
        <a:lt2>
          <a:srgbClr val="FFFFFF"/>
        </a:lt2>
        <a:accent1>
          <a:srgbClr val="4889C2"/>
        </a:accent1>
        <a:accent2>
          <a:srgbClr val="92C147"/>
        </a:accent2>
        <a:accent3>
          <a:srgbClr val="CDB3AD"/>
        </a:accent3>
        <a:accent4>
          <a:srgbClr val="DADADA"/>
        </a:accent4>
        <a:accent5>
          <a:srgbClr val="B1C4DD"/>
        </a:accent5>
        <a:accent6>
          <a:srgbClr val="84AF3F"/>
        </a:accent6>
        <a:hlink>
          <a:srgbClr val="E1A385"/>
        </a:hlink>
        <a:folHlink>
          <a:srgbClr val="D2CD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757575"/>
        </a:dk1>
        <a:lt1>
          <a:srgbClr val="FFFFFF"/>
        </a:lt1>
        <a:dk2>
          <a:srgbClr val="A0522D"/>
        </a:dk2>
        <a:lt2>
          <a:srgbClr val="FFFFFF"/>
        </a:lt2>
        <a:accent1>
          <a:srgbClr val="D7845D"/>
        </a:accent1>
        <a:accent2>
          <a:srgbClr val="B898DB"/>
        </a:accent2>
        <a:accent3>
          <a:srgbClr val="CDB3AD"/>
        </a:accent3>
        <a:accent4>
          <a:srgbClr val="DADADA"/>
        </a:accent4>
        <a:accent5>
          <a:srgbClr val="E8C2B6"/>
        </a:accent5>
        <a:accent6>
          <a:srgbClr val="A689C6"/>
        </a:accent6>
        <a:hlink>
          <a:srgbClr val="94CFDB"/>
        </a:hlink>
        <a:folHlink>
          <a:srgbClr val="D7CC5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757575"/>
        </a:lt2>
        <a:accent1>
          <a:srgbClr val="C04D60"/>
        </a:accent1>
        <a:accent2>
          <a:srgbClr val="E68719"/>
        </a:accent2>
        <a:accent3>
          <a:srgbClr val="FFFFFF"/>
        </a:accent3>
        <a:accent4>
          <a:srgbClr val="000000"/>
        </a:accent4>
        <a:accent5>
          <a:srgbClr val="DCB2B6"/>
        </a:accent5>
        <a:accent6>
          <a:srgbClr val="D07A16"/>
        </a:accent6>
        <a:hlink>
          <a:srgbClr val="EAA17D"/>
        </a:hlink>
        <a:folHlink>
          <a:srgbClr val="E7C2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757575"/>
        </a:lt2>
        <a:accent1>
          <a:srgbClr val="4889C2"/>
        </a:accent1>
        <a:accent2>
          <a:srgbClr val="92C147"/>
        </a:accent2>
        <a:accent3>
          <a:srgbClr val="FFFFFF"/>
        </a:accent3>
        <a:accent4>
          <a:srgbClr val="000000"/>
        </a:accent4>
        <a:accent5>
          <a:srgbClr val="B1C4DD"/>
        </a:accent5>
        <a:accent6>
          <a:srgbClr val="84AF3F"/>
        </a:accent6>
        <a:hlink>
          <a:srgbClr val="E1A385"/>
        </a:hlink>
        <a:folHlink>
          <a:srgbClr val="D2CD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757575"/>
        </a:lt2>
        <a:accent1>
          <a:srgbClr val="D7845D"/>
        </a:accent1>
        <a:accent2>
          <a:srgbClr val="B898DB"/>
        </a:accent2>
        <a:accent3>
          <a:srgbClr val="FFFFFF"/>
        </a:accent3>
        <a:accent4>
          <a:srgbClr val="000000"/>
        </a:accent4>
        <a:accent5>
          <a:srgbClr val="E8C2B6"/>
        </a:accent5>
        <a:accent6>
          <a:srgbClr val="A689C6"/>
        </a:accent6>
        <a:hlink>
          <a:srgbClr val="94CFDB"/>
        </a:hlink>
        <a:folHlink>
          <a:srgbClr val="D7CC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Islamic Template (2)</Template>
  <TotalTime>0</TotalTime>
  <Words>283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Islamic Template (2)</vt:lpstr>
      <vt:lpstr>Al Qur’an Al Kareem (القرآن الكريم )</vt:lpstr>
      <vt:lpstr>Different Names of The Quran</vt:lpstr>
      <vt:lpstr>Who Revealed this Book?</vt:lpstr>
      <vt:lpstr>Is the Quran in its real form?</vt:lpstr>
      <vt:lpstr>Is the Quran the Source of Islamic Law?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2009-01-14T16:31:52Z</dcterms:created>
  <dcterms:modified xsi:type="dcterms:W3CDTF">2009-01-14T16:31:57Z</dcterms:modified>
</cp:coreProperties>
</file>